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8" r:id="rId5"/>
    <p:sldMasterId id="2147483804" r:id="rId6"/>
  </p:sldMasterIdLst>
  <p:notesMasterIdLst>
    <p:notesMasterId r:id="rId20"/>
  </p:notesMasterIdLst>
  <p:handoutMasterIdLst>
    <p:handoutMasterId r:id="rId21"/>
  </p:handoutMasterIdLst>
  <p:sldIdLst>
    <p:sldId id="286" r:id="rId7"/>
    <p:sldId id="287" r:id="rId8"/>
    <p:sldId id="288" r:id="rId9"/>
    <p:sldId id="289" r:id="rId10"/>
    <p:sldId id="260" r:id="rId11"/>
    <p:sldId id="261" r:id="rId12"/>
    <p:sldId id="290" r:id="rId13"/>
    <p:sldId id="263" r:id="rId14"/>
    <p:sldId id="264" r:id="rId15"/>
    <p:sldId id="291" r:id="rId16"/>
    <p:sldId id="292" r:id="rId17"/>
    <p:sldId id="293" r:id="rId18"/>
    <p:sldId id="284" r:id="rId19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61C1EE"/>
    <a:srgbClr val="1D8CCB"/>
    <a:srgbClr val="21B9EC"/>
    <a:srgbClr val="404040"/>
    <a:srgbClr val="F97923"/>
    <a:srgbClr val="662985"/>
    <a:srgbClr val="1F8CCB"/>
    <a:srgbClr val="60C0EE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721233-AF31-4E29-99F3-867F7456866A}" v="4" dt="2020-08-25T15:49:56.6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4" autoAdjust="0"/>
    <p:restoredTop sz="94632" autoAdjust="0"/>
  </p:normalViewPr>
  <p:slideViewPr>
    <p:cSldViewPr snapToGrid="0">
      <p:cViewPr varScale="1">
        <p:scale>
          <a:sx n="83" d="100"/>
          <a:sy n="83" d="100"/>
        </p:scale>
        <p:origin x="67" y="355"/>
      </p:cViewPr>
      <p:guideLst>
        <p:guide orient="horz" pos="2160"/>
        <p:guide pos="3840"/>
        <p:guide pos="8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909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k Hepworth" userId="a50266d313ccff81" providerId="LiveId" clId="{F9721233-AF31-4E29-99F3-867F7456866A}"/>
    <pc:docChg chg="undo custSel addSld delSld modSld sldOrd">
      <pc:chgData name="Rik Hepworth" userId="a50266d313ccff81" providerId="LiveId" clId="{F9721233-AF31-4E29-99F3-867F7456866A}" dt="2020-08-25T12:27:16.823" v="88" actId="700"/>
      <pc:docMkLst>
        <pc:docMk/>
      </pc:docMkLst>
      <pc:sldChg chg="modSp mod">
        <pc:chgData name="Rik Hepworth" userId="a50266d313ccff81" providerId="LiveId" clId="{F9721233-AF31-4E29-99F3-867F7456866A}" dt="2020-08-19T11:15:35.941" v="80" actId="20577"/>
        <pc:sldMkLst>
          <pc:docMk/>
          <pc:sldMk cId="3777944807" sldId="286"/>
        </pc:sldMkLst>
        <pc:spChg chg="mod">
          <ac:chgData name="Rik Hepworth" userId="a50266d313ccff81" providerId="LiveId" clId="{F9721233-AF31-4E29-99F3-867F7456866A}" dt="2020-08-19T11:15:35.941" v="80" actId="20577"/>
          <ac:spMkLst>
            <pc:docMk/>
            <pc:sldMk cId="3777944807" sldId="286"/>
            <ac:spMk id="2" creationId="{5C51466C-BDE3-4F28-8479-4B1F74FFE710}"/>
          </ac:spMkLst>
        </pc:spChg>
      </pc:sldChg>
      <pc:sldChg chg="modSp mod">
        <pc:chgData name="Rik Hepworth" userId="a50266d313ccff81" providerId="LiveId" clId="{F9721233-AF31-4E29-99F3-867F7456866A}" dt="2020-08-17T15:56:37.903" v="57" actId="20577"/>
        <pc:sldMkLst>
          <pc:docMk/>
          <pc:sldMk cId="4236190765" sldId="292"/>
        </pc:sldMkLst>
        <pc:spChg chg="mod">
          <ac:chgData name="Rik Hepworth" userId="a50266d313ccff81" providerId="LiveId" clId="{F9721233-AF31-4E29-99F3-867F7456866A}" dt="2020-08-17T15:56:37.903" v="57" actId="20577"/>
          <ac:spMkLst>
            <pc:docMk/>
            <pc:sldMk cId="4236190765" sldId="292"/>
            <ac:spMk id="6" creationId="{5FAF9AF0-A233-4E1C-9994-4A6DC357C8F5}"/>
          </ac:spMkLst>
        </pc:spChg>
      </pc:sldChg>
      <pc:sldChg chg="addSp delSp modSp add del mod ord modClrScheme chgLayout">
        <pc:chgData name="Rik Hepworth" userId="a50266d313ccff81" providerId="LiveId" clId="{F9721233-AF31-4E29-99F3-867F7456866A}" dt="2020-08-25T12:27:16.823" v="88" actId="700"/>
        <pc:sldMkLst>
          <pc:docMk/>
          <pc:sldMk cId="437042164" sldId="293"/>
        </pc:sldMkLst>
        <pc:spChg chg="add del mod ord">
          <ac:chgData name="Rik Hepworth" userId="a50266d313ccff81" providerId="LiveId" clId="{F9721233-AF31-4E29-99F3-867F7456866A}" dt="2020-08-25T12:27:05.106" v="85" actId="700"/>
          <ac:spMkLst>
            <pc:docMk/>
            <pc:sldMk cId="437042164" sldId="293"/>
            <ac:spMk id="2" creationId="{8D88470F-F58A-4784-A0C1-B293C7DCB451}"/>
          </ac:spMkLst>
        </pc:spChg>
        <pc:spChg chg="add mod ord">
          <ac:chgData name="Rik Hepworth" userId="a50266d313ccff81" providerId="LiveId" clId="{F9721233-AF31-4E29-99F3-867F7456866A}" dt="2020-08-25T12:27:16.823" v="88" actId="700"/>
          <ac:spMkLst>
            <pc:docMk/>
            <pc:sldMk cId="437042164" sldId="293"/>
            <ac:spMk id="2" creationId="{CD32CDBD-550B-47A5-B08F-D80522405B8B}"/>
          </ac:spMkLst>
        </pc:spChg>
        <pc:spChg chg="mod ord">
          <ac:chgData name="Rik Hepworth" userId="a50266d313ccff81" providerId="LiveId" clId="{F9721233-AF31-4E29-99F3-867F7456866A}" dt="2020-08-25T12:27:16.823" v="88" actId="700"/>
          <ac:spMkLst>
            <pc:docMk/>
            <pc:sldMk cId="437042164" sldId="293"/>
            <ac:spMk id="5" creationId="{0BBE5112-1AB3-44E8-B324-761F667B78F1}"/>
          </ac:spMkLst>
        </pc:spChg>
        <pc:spChg chg="add del mod ord">
          <ac:chgData name="Rik Hepworth" userId="a50266d313ccff81" providerId="LiveId" clId="{F9721233-AF31-4E29-99F3-867F7456866A}" dt="2020-08-25T12:27:16.823" v="88" actId="700"/>
          <ac:spMkLst>
            <pc:docMk/>
            <pc:sldMk cId="437042164" sldId="293"/>
            <ac:spMk id="6" creationId="{401CA735-BD45-4EDA-93B7-0BE8F12D5A8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5.svg"/><Relationship Id="rId3" Type="http://schemas.openxmlformats.org/officeDocument/2006/relationships/image" Target="../media/image28.png"/><Relationship Id="rId7" Type="http://schemas.openxmlformats.org/officeDocument/2006/relationships/image" Target="../media/image91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" Type="http://schemas.openxmlformats.org/officeDocument/2006/relationships/image" Target="../media/image27.png"/><Relationship Id="rId16" Type="http://schemas.openxmlformats.org/officeDocument/2006/relationships/image" Target="../media/image9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0.png"/><Relationship Id="rId11" Type="http://schemas.openxmlformats.org/officeDocument/2006/relationships/image" Target="../media/image93.svg"/><Relationship Id="rId5" Type="http://schemas.openxmlformats.org/officeDocument/2006/relationships/image" Target="../media/image89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.svg"/><Relationship Id="rId14" Type="http://schemas.openxmlformats.org/officeDocument/2006/relationships/image" Target="../media/image9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95.svg"/><Relationship Id="rId18" Type="http://schemas.openxmlformats.org/officeDocument/2006/relationships/image" Target="../media/image27.png"/><Relationship Id="rId3" Type="http://schemas.openxmlformats.org/officeDocument/2006/relationships/image" Target="../media/image101.svg"/><Relationship Id="rId7" Type="http://schemas.openxmlformats.org/officeDocument/2006/relationships/image" Target="../media/image91.svg"/><Relationship Id="rId12" Type="http://schemas.openxmlformats.org/officeDocument/2006/relationships/image" Target="../media/image94.png"/><Relationship Id="rId17" Type="http://schemas.openxmlformats.org/officeDocument/2006/relationships/image" Target="../media/image99.svg"/><Relationship Id="rId2" Type="http://schemas.openxmlformats.org/officeDocument/2006/relationships/image" Target="../media/image100.png"/><Relationship Id="rId16" Type="http://schemas.openxmlformats.org/officeDocument/2006/relationships/image" Target="../media/image9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0.png"/><Relationship Id="rId11" Type="http://schemas.openxmlformats.org/officeDocument/2006/relationships/image" Target="../media/image93.svg"/><Relationship Id="rId5" Type="http://schemas.openxmlformats.org/officeDocument/2006/relationships/image" Target="../media/image89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19" Type="http://schemas.openxmlformats.org/officeDocument/2006/relationships/image" Target="../media/image28.png"/><Relationship Id="rId4" Type="http://schemas.openxmlformats.org/officeDocument/2006/relationships/image" Target="../media/image88.png"/><Relationship Id="rId9" Type="http://schemas.openxmlformats.org/officeDocument/2006/relationships/image" Target="../media/image9.svg"/><Relationship Id="rId14" Type="http://schemas.openxmlformats.org/officeDocument/2006/relationships/image" Target="../media/image9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07.svg"/><Relationship Id="rId3" Type="http://schemas.openxmlformats.org/officeDocument/2006/relationships/image" Target="../media/image28.png"/><Relationship Id="rId7" Type="http://schemas.openxmlformats.org/officeDocument/2006/relationships/image" Target="../media/image22.svg"/><Relationship Id="rId12" Type="http://schemas.openxmlformats.org/officeDocument/2006/relationships/image" Target="../media/image10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105.svg"/><Relationship Id="rId5" Type="http://schemas.openxmlformats.org/officeDocument/2006/relationships/image" Target="../media/image103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4" Type="http://schemas.openxmlformats.org/officeDocument/2006/relationships/image" Target="../media/image102.png"/><Relationship Id="rId9" Type="http://schemas.openxmlformats.org/officeDocument/2006/relationships/image" Target="../media/image19.svg"/><Relationship Id="rId14" Type="http://schemas.openxmlformats.org/officeDocument/2006/relationships/image" Target="../media/image10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svg"/><Relationship Id="rId18" Type="http://schemas.openxmlformats.org/officeDocument/2006/relationships/image" Target="../media/image27.png"/><Relationship Id="rId3" Type="http://schemas.openxmlformats.org/officeDocument/2006/relationships/image" Target="../media/image5.svg"/><Relationship Id="rId7" Type="http://schemas.openxmlformats.org/officeDocument/2006/relationships/image" Target="../media/image113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" Type="http://schemas.openxmlformats.org/officeDocument/2006/relationships/image" Target="../media/image4.png"/><Relationship Id="rId16" Type="http://schemas.openxmlformats.org/officeDocument/2006/relationships/image" Target="../media/image1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111.svg"/><Relationship Id="rId15" Type="http://schemas.openxmlformats.org/officeDocument/2006/relationships/image" Target="../media/image121.svg"/><Relationship Id="rId10" Type="http://schemas.openxmlformats.org/officeDocument/2006/relationships/image" Target="../media/image116.png"/><Relationship Id="rId19" Type="http://schemas.openxmlformats.org/officeDocument/2006/relationships/image" Target="../media/image28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Relationship Id="rId14" Type="http://schemas.openxmlformats.org/officeDocument/2006/relationships/image" Target="../media/image120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image" Target="../media/image125.svg"/><Relationship Id="rId10" Type="http://schemas.openxmlformats.org/officeDocument/2006/relationships/image" Target="../media/image27.png"/><Relationship Id="rId4" Type="http://schemas.openxmlformats.org/officeDocument/2006/relationships/image" Target="../media/image124.png"/><Relationship Id="rId9" Type="http://schemas.openxmlformats.org/officeDocument/2006/relationships/image" Target="../media/image127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5.png"/><Relationship Id="rId26" Type="http://schemas.openxmlformats.org/officeDocument/2006/relationships/image" Target="../media/image130.png"/><Relationship Id="rId3" Type="http://schemas.openxmlformats.org/officeDocument/2006/relationships/image" Target="../media/image17.svg"/><Relationship Id="rId21" Type="http://schemas.openxmlformats.org/officeDocument/2006/relationships/image" Target="../media/image68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64.svg"/><Relationship Id="rId25" Type="http://schemas.openxmlformats.org/officeDocument/2006/relationships/image" Target="../media/image129.svg"/><Relationship Id="rId2" Type="http://schemas.openxmlformats.org/officeDocument/2006/relationships/image" Target="../media/image16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24" Type="http://schemas.openxmlformats.org/officeDocument/2006/relationships/image" Target="../media/image128.png"/><Relationship Id="rId5" Type="http://schemas.openxmlformats.org/officeDocument/2006/relationships/image" Target="../media/image5.svg"/><Relationship Id="rId15" Type="http://schemas.openxmlformats.org/officeDocument/2006/relationships/image" Target="../media/image26.svg"/><Relationship Id="rId23" Type="http://schemas.openxmlformats.org/officeDocument/2006/relationships/image" Target="../media/image70.svg"/><Relationship Id="rId28" Type="http://schemas.openxmlformats.org/officeDocument/2006/relationships/image" Target="../media/image20.png"/><Relationship Id="rId10" Type="http://schemas.openxmlformats.org/officeDocument/2006/relationships/image" Target="../media/image12.png"/><Relationship Id="rId19" Type="http://schemas.openxmlformats.org/officeDocument/2006/relationships/image" Target="../media/image66.sv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5.png"/><Relationship Id="rId22" Type="http://schemas.openxmlformats.org/officeDocument/2006/relationships/image" Target="../media/image69.png"/><Relationship Id="rId27" Type="http://schemas.openxmlformats.org/officeDocument/2006/relationships/image" Target="../media/image131.svg"/><Relationship Id="rId30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.png"/><Relationship Id="rId3" Type="http://schemas.openxmlformats.org/officeDocument/2006/relationships/image" Target="../media/image4.png"/><Relationship Id="rId21" Type="http://schemas.openxmlformats.org/officeDocument/2006/relationships/image" Target="../media/image22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png"/><Relationship Id="rId27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3.png"/><Relationship Id="rId4" Type="http://schemas.openxmlformats.org/officeDocument/2006/relationships/image" Target="../media/image13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28.png"/><Relationship Id="rId2" Type="http://schemas.openxmlformats.org/officeDocument/2006/relationships/image" Target="../media/image39.png"/><Relationship Id="rId16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5" Type="http://schemas.openxmlformats.org/officeDocument/2006/relationships/image" Target="../media/image2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4" Type="http://schemas.openxmlformats.org/officeDocument/2006/relationships/image" Target="../media/image2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28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27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17" Type="http://schemas.openxmlformats.org/officeDocument/2006/relationships/image" Target="../media/image5.svg"/><Relationship Id="rId2" Type="http://schemas.openxmlformats.org/officeDocument/2006/relationships/image" Target="../media/image57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70.svg"/><Relationship Id="rId10" Type="http://schemas.openxmlformats.org/officeDocument/2006/relationships/image" Target="../media/image65.png"/><Relationship Id="rId19" Type="http://schemas.openxmlformats.org/officeDocument/2006/relationships/image" Target="../media/image28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18" Type="http://schemas.openxmlformats.org/officeDocument/2006/relationships/image" Target="../media/image28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17" Type="http://schemas.openxmlformats.org/officeDocument/2006/relationships/image" Target="../media/image27.png"/><Relationship Id="rId2" Type="http://schemas.openxmlformats.org/officeDocument/2006/relationships/image" Target="../media/image71.png"/><Relationship Id="rId16" Type="http://schemas.openxmlformats.org/officeDocument/2006/relationships/image" Target="../media/image8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5" Type="http://schemas.openxmlformats.org/officeDocument/2006/relationships/image" Target="../media/image48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47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svg"/><Relationship Id="rId7" Type="http://schemas.openxmlformats.org/officeDocument/2006/relationships/image" Target="../media/image8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Relationship Id="rId9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BFBDA2F7-D557-4D38-A6E6-6885C1B9B413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9" y="756007"/>
            <a:ext cx="3356159" cy="151425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9126CD4-B531-45A0-87CD-4D94EBA09862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496499E-4F0F-4AFB-B769-B217D60192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9113"/>
            <a:ext cx="2424942" cy="74308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7FB3950-8072-435C-9CA1-197BDA1A8B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20473"/>
            <a:ext cx="2405087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6267804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6267804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oin (Offic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4D8547-1D4B-4574-B7E0-18B1B88C46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3404" y="1592849"/>
            <a:ext cx="1247024" cy="1163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DA5AB76-8904-456E-A019-0A04EF25DB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9090" y="248835"/>
            <a:ext cx="1244314" cy="11630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21C8BF5-FD1E-408E-8276-4933F386FF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4982" y="130450"/>
            <a:ext cx="1337796" cy="1249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A74F97F-823F-450D-893B-B02EC513B88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3491" y="169969"/>
            <a:ext cx="1359491" cy="1154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F89618E-59A2-4B61-B6D7-7DBFCEFD894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94648" y="1445442"/>
            <a:ext cx="1359491" cy="12925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42CA84-EDBB-43DF-AF7F-C8A45079F50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43455" y="219929"/>
            <a:ext cx="1183911" cy="1066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394BB58-64C7-473E-B0A7-8931EE7A058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41360" y="1437906"/>
            <a:ext cx="1421384" cy="1316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550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Office Flas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BD6533C-671E-4E2F-B659-A321945D04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1064" y="1280665"/>
            <a:ext cx="5403273" cy="54032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328F5E9-4811-498D-B0BA-3E4AD6D52B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9486" y="1592849"/>
            <a:ext cx="1247024" cy="116302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E260FF-6557-4EB1-A84C-472942996F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5172" y="248835"/>
            <a:ext cx="1244314" cy="11630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DE79701-76D8-4F3F-B080-5409BEDEEBB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1064" y="130450"/>
            <a:ext cx="1337796" cy="124903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A9EC16B-E305-45A2-891B-983388A7F8A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9573" y="169969"/>
            <a:ext cx="1359491" cy="1154907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76C52DD-76E5-4E1A-8C3C-96DB469A08F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10730" y="1445442"/>
            <a:ext cx="1359491" cy="12925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1DDFFB8-3DBD-4602-BA15-F96507AD1F1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59537" y="219929"/>
            <a:ext cx="1183911" cy="106682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B03A2E0-F820-4D1D-894D-36A2F8C2730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57442" y="1437906"/>
            <a:ext cx="1421384" cy="13160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4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Rob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D3AE376-8F82-4F64-BE00-2E2D9911E0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3505" y="-303422"/>
            <a:ext cx="2368431" cy="24794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60B7511-2994-40A3-8A51-55FDC43E554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65697">
            <a:off x="9920373" y="3153166"/>
            <a:ext cx="1800572" cy="2106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A83B40-429C-437E-8DDA-CFBA5BCF114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9033">
            <a:off x="6881831" y="153780"/>
            <a:ext cx="1203258" cy="2185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BAE044-79CF-49ED-8B7B-314E370199D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99926" y="31895"/>
            <a:ext cx="2258049" cy="279889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1305310-0A0C-4B43-A0CD-008172C33F7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17783" y="-161828"/>
            <a:ext cx="2235688" cy="23378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C1DED7E-943B-4EDA-AAAA-288B940E1AC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70268" y="373536"/>
            <a:ext cx="2153776" cy="23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text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7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Building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69B6764-9EC9-4BE9-9DF1-02407DA9F4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0265" y="3233341"/>
            <a:ext cx="2517382" cy="13009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65BF085-E8CE-43B1-9DD0-B09935C74D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6767" y="1038382"/>
            <a:ext cx="12192000" cy="684550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DDF785B-7C76-4AD0-9338-C7E6EB84BB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8215" y="4296403"/>
            <a:ext cx="9451268" cy="53066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B25B368-E41C-439B-AC3F-B32B26713B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45204" y="4759939"/>
            <a:ext cx="9451268" cy="530665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B80717E-BF34-45E5-BADE-BE99B7F7E5B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6652" y="3648372"/>
            <a:ext cx="1379199" cy="607554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9089290-D04C-49D5-B592-B6B852E07F7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086" y="3078886"/>
            <a:ext cx="1674927" cy="550727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7D2871F-F193-49BF-A13D-C44B174318F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7033" y="2375898"/>
            <a:ext cx="9129129" cy="99580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D51910A-FC5E-4A5D-84EB-D6EC91AFF46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369060" y="3184084"/>
            <a:ext cx="1610797" cy="667723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C1EB047-1454-4D27-94D8-26DAC5D5738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9878" y="3648372"/>
            <a:ext cx="1380142" cy="485629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BFF3F26-9006-4903-B3BC-8DE6CC0DD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8419" y="4677614"/>
            <a:ext cx="2234726" cy="115490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AA397D0-02F2-4095-86FD-86FBB2051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2847" y="4768417"/>
            <a:ext cx="2879263" cy="148800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3371F1B-2D05-4AF5-B67D-477DFF876BA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68256" y="4307012"/>
            <a:ext cx="1190873" cy="452402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FF95FDD-FE67-44CC-8A12-7E39A10AA0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6855" y="5414150"/>
            <a:ext cx="2028132" cy="104813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8D080D3-5406-4A0B-9A6E-9EFE41028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666" y="4978256"/>
            <a:ext cx="3072487" cy="158786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0CDE428-CAA9-4396-8673-C257071126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522" y="5064812"/>
            <a:ext cx="2879263" cy="1488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65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Bir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7F522AD-852B-423C-87F4-CE644F97A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48421" y="4674704"/>
            <a:ext cx="2545371" cy="1315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60E6DDA-FC7D-4183-9A02-2CBBF6735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650" y="4480451"/>
            <a:ext cx="3831892" cy="198032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0FB576C-7993-4E5A-B12F-2C6DCC4EC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5307" y="4563147"/>
            <a:ext cx="3071964" cy="15875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EC35E93-549A-421A-8B64-B7AE832690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2801" y="4294435"/>
            <a:ext cx="3967113" cy="205020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2D4116E-B8F0-473E-AD46-70CAEC0438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8478" y="3771749"/>
            <a:ext cx="4831993" cy="249717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9BFFCE8-00A8-4FD8-80C9-69C463AAC0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101" y="4638425"/>
            <a:ext cx="2376881" cy="122837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6F0F580-A555-4C55-BD4A-03FDB6D7F7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6143" y="3228275"/>
            <a:ext cx="1601493" cy="17418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DA68DBE-C5AD-444E-8107-416EF4C63C6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23879">
            <a:off x="5945451" y="3753529"/>
            <a:ext cx="740485" cy="69135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5953C1C-0175-4520-AA23-B86143E8A5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443798">
            <a:off x="7818341" y="3877372"/>
            <a:ext cx="1601493" cy="174186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3303756-67D3-4CC5-8398-97B400F26CD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9466" y="3228275"/>
            <a:ext cx="2737839" cy="27191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DevOp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E3A1039-BF2A-45D4-A343-8E78AEA5F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6523" y="478597"/>
            <a:ext cx="3220727" cy="2112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246AE78-DCFD-41BB-BC6D-97B215FABB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91700" y="4622436"/>
            <a:ext cx="2832167" cy="146366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A920A0-204B-49DE-A9DE-0E63514F78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215" y="5222843"/>
            <a:ext cx="2909461" cy="15036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8EBAAC2-3606-49C6-BE97-8634506918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06426">
            <a:off x="1319883" y="3524135"/>
            <a:ext cx="1046182" cy="97888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C1DA9ED-B2BA-4A71-95A5-83939982A52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00000">
            <a:off x="494780" y="3385523"/>
            <a:ext cx="1221572" cy="113929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07A09D0-97C3-40DE-953C-A0C16A519A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0353" y="5021091"/>
            <a:ext cx="2057035" cy="106307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4D91A9A-FA96-4ADE-A850-61CC1212D7D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852" y="4162866"/>
            <a:ext cx="2146776" cy="105988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7A7731-31D1-41B5-9AF0-5703B7F38BC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2443274" y="5147906"/>
            <a:ext cx="11564227" cy="80141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5AAA588-98ED-406B-84AB-BA75878ADA5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5836" y="4690871"/>
            <a:ext cx="459446" cy="41598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2DCB232-39AE-4D64-8E8B-DEB69C43635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27243" y="3725272"/>
            <a:ext cx="649330" cy="74267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EEA20DE-76D3-4DFE-A7D7-7EB7978BE3C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923177">
            <a:off x="5540453" y="3900439"/>
            <a:ext cx="660316" cy="59653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086DE15-DD8D-414A-AF7C-398F9CDA1AA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0863039">
            <a:off x="5873012" y="3568785"/>
            <a:ext cx="847615" cy="81804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56C6A21-794C-4626-A5B0-CB856AE2CAAD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96819" y="3926348"/>
            <a:ext cx="791862" cy="65508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6EF15BC-62EB-4A44-910E-292B91252CD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09546" y="4313726"/>
            <a:ext cx="1682812" cy="83082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7967582-77C7-4001-95DC-6B5EC55B591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930594">
            <a:off x="3495379" y="3703659"/>
            <a:ext cx="711791" cy="81411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797C13B-98EB-4A90-A5AA-EFEBEB46EC7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4407" y="4288517"/>
            <a:ext cx="1341811" cy="85603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F6BDB25C-BC3F-493C-999E-349C23CF196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4054" y="3926347"/>
            <a:ext cx="1141390" cy="129357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325404D-1E7C-4D9D-86C8-AEFD92C8B75E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66949" y="4455775"/>
            <a:ext cx="1211258" cy="736744"/>
          </a:xfrm>
          <a:prstGeom prst="rect">
            <a:avLst/>
          </a:prstGeom>
        </p:spPr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1CB699-F9A0-4C51-985C-497E16A7A600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17" y="3455063"/>
            <a:ext cx="2138275" cy="17511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4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Clou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B2F83AD-716F-4FCA-B336-92A8A576EB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0349" y="4567968"/>
            <a:ext cx="2545371" cy="1315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79EF515-356A-4519-9B4D-88CA5F205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006" y="3920506"/>
            <a:ext cx="3831892" cy="198032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B8F992-13F4-4940-9262-95E4765C61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313" y="4295825"/>
            <a:ext cx="3071964" cy="15875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D5E9CF2-E448-46B1-9780-6E0A6F83BB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6511" y="3987630"/>
            <a:ext cx="3967113" cy="205020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26CF43-BB47-4198-A186-C5CAE0604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2831" y="3576148"/>
            <a:ext cx="4831993" cy="24971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5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77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698513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063408" y="6069459"/>
            <a:ext cx="164019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69459"/>
            <a:ext cx="2895344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7101" y="6091816"/>
            <a:ext cx="2264947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28" y="6015308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95" y="6023591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29628"/>
            <a:ext cx="525927" cy="525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D05BB1-2EFC-4341-9B2D-9CA993E1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4E547E9-DBE8-4215-98FF-F1E43FCF3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935710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Rock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BFBDA2F7-D557-4D38-A6E6-6885C1B9B413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9" y="756007"/>
            <a:ext cx="3356159" cy="151425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EB37CF6-7F14-4B6B-AEDF-687640D5B1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01607" y="4707071"/>
            <a:ext cx="2545371" cy="1315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C69EF1E-E71A-4E30-A007-F79CB4390A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0967" y="4976867"/>
            <a:ext cx="1891269" cy="97740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0257C9-A581-43C2-A91A-0AD2E21418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9253" y="3996753"/>
            <a:ext cx="2909461" cy="150361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25BD1D9-B93C-4C2B-B367-D980201EE96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520811">
            <a:off x="8491799" y="3469235"/>
            <a:ext cx="1232335" cy="115306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380478F-6D46-4F8E-973F-ED4FBF5F330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2680" y="3637860"/>
            <a:ext cx="910522" cy="85010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FB394F6-E096-4B6E-BC35-82FC981B43E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700000">
            <a:off x="7714529" y="3545875"/>
            <a:ext cx="1221572" cy="113929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E6BB892-CE1E-4513-8A1B-50752E7AB8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8334" y="3755921"/>
            <a:ext cx="2057035" cy="106307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9327B0F-CD7F-4CA0-A5F2-D37D6A396C4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76088" y="4328035"/>
            <a:ext cx="2342508" cy="115652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FC2D6D-301E-4D1D-8997-A8226D2C4AB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358923" y="5465571"/>
            <a:ext cx="13487256" cy="93467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9126CD4-B531-45A0-87CD-4D94EBA09862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A1B47E0-487E-4407-BF09-F03E4B2A180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41158" y="301603"/>
            <a:ext cx="3220727" cy="211206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8E0A7E2-36C4-4291-AF07-57BD61A30D85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57703" y="1295718"/>
            <a:ext cx="933450" cy="1695450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4F706C-05E6-45FB-9FE4-06A70488FFA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548" y="3616157"/>
            <a:ext cx="2333759" cy="191126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FB56FAF-9ADA-4AE9-BEA5-B4D1C1CF156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301602" y="2044677"/>
            <a:ext cx="1514475" cy="177165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AFEE4EC-A0BD-4E3D-A8D0-7B285FE55C6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10705" y="4409628"/>
            <a:ext cx="1093675" cy="109367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E7692AC-9877-4106-AED3-722D457523C3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07412" y="5000370"/>
            <a:ext cx="459446" cy="41598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496499E-4F0F-4AFB-B769-B217D601922A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9113"/>
            <a:ext cx="2424942" cy="74308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7FB3950-8072-435C-9CA1-197BDA1A8B6C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20473"/>
            <a:ext cx="2405087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6267804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6267804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4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 (GitHub)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698513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F69807-E72D-4EA2-B005-D81B4CA60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050" y="6013002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69459"/>
            <a:ext cx="2895344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7101" y="6091816"/>
            <a:ext cx="2264947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95" y="6023591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29628"/>
            <a:ext cx="525927" cy="525927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D3E95CA-A479-4D2A-9F9B-55C610853B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1157" y="6091816"/>
            <a:ext cx="2041660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GitHub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091006-57D9-4F03-84A7-AB1FC0897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8D87645-BE84-4810-A1C9-096800B3A2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584356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 (Sales)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895FB-BE2C-47E1-B234-3D930494BDE0}"/>
              </a:ext>
            </a:extLst>
          </p:cNvPr>
          <p:cNvSpPr/>
          <p:nvPr userDrawn="1"/>
        </p:nvSpPr>
        <p:spPr bwMode="auto">
          <a:xfrm>
            <a:off x="0" y="5686481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88D56B-70CB-4A12-81DD-FF84FCF2048D}"/>
              </a:ext>
            </a:extLst>
          </p:cNvPr>
          <p:cNvSpPr txBox="1"/>
          <p:nvPr userDrawn="1"/>
        </p:nvSpPr>
        <p:spPr>
          <a:xfrm>
            <a:off x="1163147" y="607107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433F2-087B-440F-A46C-CE50A11F8967}"/>
              </a:ext>
            </a:extLst>
          </p:cNvPr>
          <p:cNvSpPr txBox="1"/>
          <p:nvPr userDrawn="1"/>
        </p:nvSpPr>
        <p:spPr>
          <a:xfrm>
            <a:off x="6136261" y="6071075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6DEF6-0A2C-4161-87D3-4202B424228B}"/>
              </a:ext>
            </a:extLst>
          </p:cNvPr>
          <p:cNvSpPr txBox="1"/>
          <p:nvPr userDrawn="1"/>
        </p:nvSpPr>
        <p:spPr>
          <a:xfrm>
            <a:off x="9069137" y="6071075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582649-4407-4E7D-972C-0443260587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11361"/>
            <a:ext cx="525927" cy="525927"/>
          </a:xfrm>
          <a:prstGeom prst="rect">
            <a:avLst/>
          </a:prstGeom>
        </p:spPr>
      </p:pic>
      <p:pic>
        <p:nvPicPr>
          <p:cNvPr id="27" name="Picture 26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045C634-4730-46E9-BD7A-863C7D7BF4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16558"/>
            <a:ext cx="525927" cy="5259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59FF84D-C175-45B1-A1D4-E432556433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34548"/>
            <a:ext cx="525927" cy="5259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B9B5FD-6C6A-4DAD-85FE-6FC637B07EE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13163"/>
            <a:ext cx="525927" cy="5259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435B40C-7CEA-4CB6-8B19-2FF33182634C}"/>
              </a:ext>
            </a:extLst>
          </p:cNvPr>
          <p:cNvSpPr txBox="1"/>
          <p:nvPr userDrawn="1"/>
        </p:nvSpPr>
        <p:spPr>
          <a:xfrm>
            <a:off x="1063391" y="6081745"/>
            <a:ext cx="164019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2F51A-1E22-4797-A6BC-8384179C1889}"/>
              </a:ext>
            </a:extLst>
          </p:cNvPr>
          <p:cNvSpPr txBox="1"/>
          <p:nvPr userDrawn="1"/>
        </p:nvSpPr>
        <p:spPr>
          <a:xfrm>
            <a:off x="5998234" y="6081745"/>
            <a:ext cx="211750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D9B78E-D961-4EA0-B9B0-D80727A536A2}"/>
              </a:ext>
            </a:extLst>
          </p:cNvPr>
          <p:cNvSpPr txBox="1"/>
          <p:nvPr userDrawn="1"/>
        </p:nvSpPr>
        <p:spPr>
          <a:xfrm>
            <a:off x="8807456" y="6081745"/>
            <a:ext cx="3009157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2A9CC55E-E39F-4D16-A45E-51D5F24353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13555"/>
            <a:ext cx="1961574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6315FC-3519-46D1-8A84-C7886BCD52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664183-BBEC-4795-92D4-20BED24CF0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124361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/>
              <a:t>Click to edit Agenda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0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CFCBCE-A468-43C0-9710-9B804BAD681A}"/>
              </a:ext>
            </a:extLst>
          </p:cNvPr>
          <p:cNvSpPr txBox="1">
            <a:spLocks/>
          </p:cNvSpPr>
          <p:nvPr userDrawn="1"/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Agenda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13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61109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201758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416235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164575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222504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5019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0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7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1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3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26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7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3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87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(Ques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9FDCA1D-B204-4BD0-B897-CB9C8D791C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0893" y="557479"/>
            <a:ext cx="1362152" cy="199571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F9A484-4E5F-4A9D-A068-51ADFCD2FA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5278" y="1792705"/>
            <a:ext cx="1011708" cy="14533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9244DB8-6544-4442-8B58-99D8B669731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7265">
            <a:off x="238537" y="210471"/>
            <a:ext cx="1271008" cy="18605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20113E2-AE2B-45C9-A36D-5145B1FBE1A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9190" y="234526"/>
            <a:ext cx="1011709" cy="14822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446CDE0-0044-406B-BB8A-1F835D32B4C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950" y="1454224"/>
            <a:ext cx="1011709" cy="16246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1979A2-47CB-4940-9699-94A4CBEA65C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31144">
            <a:off x="9176304" y="1733818"/>
            <a:ext cx="1011709" cy="162464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81BE54B-3949-4CD2-9A86-5ECC76AFFF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57580" y="-785323"/>
            <a:ext cx="1298830" cy="19029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BEC4209-CCF2-45DB-AD8A-6116BD5A2B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7237">
            <a:off x="7444953" y="141475"/>
            <a:ext cx="1099410" cy="160937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E2EC766-30A8-40B5-944F-61A6309F85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738702">
            <a:off x="6466740" y="1844152"/>
            <a:ext cx="792533" cy="116115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4C0838-8AAC-4BB0-939C-43826A056FC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83317">
            <a:off x="5201650" y="289599"/>
            <a:ext cx="1171658" cy="16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9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Ques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9FDCA1D-B204-4BD0-B897-CB9C8D791C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0893" y="557479"/>
            <a:ext cx="1362152" cy="199571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F9A484-4E5F-4A9D-A068-51ADFCD2FA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5278" y="1792705"/>
            <a:ext cx="1011708" cy="14533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9244DB8-6544-4442-8B58-99D8B669731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7265">
            <a:off x="238537" y="210471"/>
            <a:ext cx="1271008" cy="18605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20113E2-AE2B-45C9-A36D-5145B1FBE1A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9190" y="234526"/>
            <a:ext cx="1011709" cy="14822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446CDE0-0044-406B-BB8A-1F835D32B4C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950" y="1454224"/>
            <a:ext cx="1011709" cy="16246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1979A2-47CB-4940-9699-94A4CBEA65C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31144">
            <a:off x="9176304" y="1733818"/>
            <a:ext cx="1011709" cy="162464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81BE54B-3949-4CD2-9A86-5ECC76AFFF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57580" y="-785323"/>
            <a:ext cx="1298830" cy="19029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BEC4209-CCF2-45DB-AD8A-6116BD5A2B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7237">
            <a:off x="7444953" y="141475"/>
            <a:ext cx="1099410" cy="160937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E2EC766-30A8-40B5-944F-61A6309F85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738702">
            <a:off x="6466740" y="1844152"/>
            <a:ext cx="792533" cy="116115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4C0838-8AAC-4BB0-939C-43826A056FC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83317">
            <a:off x="5201650" y="289599"/>
            <a:ext cx="1171658" cy="16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Scienc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0AB6FFD-B1CB-4890-8A68-304BD4CBAD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4061" y="-461072"/>
            <a:ext cx="7830069" cy="85810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1282D01-E033-45D0-8AAE-E1C5797F4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5989">
            <a:off x="-5532385" y="-4558978"/>
            <a:ext cx="7830069" cy="85810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3F1C2A6-6F3A-494E-81B8-3416FE628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700246">
            <a:off x="1940285" y="-6133693"/>
            <a:ext cx="7830069" cy="858108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3DCB292-5684-4586-B8BF-1E04BB8A13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4067" y="4722398"/>
            <a:ext cx="1226834" cy="175443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6AC3D7-296B-4B97-984D-BBB1B398C5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9061" y="-601848"/>
            <a:ext cx="1854111" cy="18747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EF78AEF-9943-4658-B119-747A78CF6F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7613" y="267442"/>
            <a:ext cx="1226834" cy="175443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20390EA-B878-471C-8EAE-F7526252D14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202" y="511638"/>
            <a:ext cx="1631811" cy="163919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C3E91AF-3753-438F-BF59-7851812BB87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06995" y="2582774"/>
            <a:ext cx="2214651" cy="211499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ED2338B-4DC9-4001-82D4-33E2A7E661D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58531" y="1849537"/>
            <a:ext cx="1690543" cy="137232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79BC708-6B4D-47FC-BC50-DCBB7C465D3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041971">
            <a:off x="9895787" y="-602796"/>
            <a:ext cx="1800572" cy="2106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005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34A9BE8-EB53-4D67-97D3-908903CF8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660779"/>
            <a:ext cx="12192000" cy="31347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69C3DDC-C078-41D1-B178-B97CE7D5F0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2811" y="786010"/>
            <a:ext cx="1627167" cy="13233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AB2FA2B-C4E1-4B07-A057-33596D7501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2477">
            <a:off x="1159972" y="482803"/>
            <a:ext cx="1558909" cy="126782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AF1CE35-66F6-4378-A66D-401735D543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7512" y="300782"/>
            <a:ext cx="1307141" cy="145746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5C4C7A-B595-48C3-8B70-6FC08B3AF6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086936">
            <a:off x="10062645" y="206082"/>
            <a:ext cx="1307141" cy="14574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96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MI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05377FF3-F36A-44E8-9095-E5330A606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8942" y="-1482858"/>
            <a:ext cx="13140945" cy="426597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8034465-3FCF-4879-B83A-759770C36B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381" y="438757"/>
            <a:ext cx="1862983" cy="137110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CFD4E6A-69E8-4186-84EE-77DE5A4E35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3020" y="612382"/>
            <a:ext cx="1414687" cy="128607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18DB73-8F72-4097-9EBA-725D59A9015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5597" y="215858"/>
            <a:ext cx="947158" cy="10833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D7B3971-3A3A-432E-83E4-CE919C6957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1464" y="937512"/>
            <a:ext cx="1202821" cy="108663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738FF43-70D0-4C98-A524-1D902A8AAF1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4289" y="1131478"/>
            <a:ext cx="1156663" cy="111631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D267D76-2EE5-462B-8278-7729F8AF6E0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54" y="93011"/>
            <a:ext cx="1420205" cy="117489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FB6DDD2-B51A-4713-B3C4-25053D00744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534888" y="5119801"/>
            <a:ext cx="2545371" cy="131544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841DEAD-17C7-46D2-BDEE-D573400D181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4183" y="4925548"/>
            <a:ext cx="3831892" cy="198032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D3B409D-AB6A-490E-8509-93C8C7EDF25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28840" y="5008244"/>
            <a:ext cx="3071964" cy="158759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C8ABB67-77B8-435D-BB2B-BBECCDC594B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06334" y="4739532"/>
            <a:ext cx="3967113" cy="205020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E4D6000-397F-4F02-A0D5-D8862AB9C28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62011" y="4216846"/>
            <a:ext cx="4831993" cy="249717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0CCE7BF-9905-41A2-8D91-F482ED9778A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97634" y="5083522"/>
            <a:ext cx="2376881" cy="12283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28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U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B5D253-191C-4231-AAFC-279844F5F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49180" y="-505055"/>
            <a:ext cx="12192000" cy="27360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6C6E237-BEF7-48C5-BA05-BBE67AB5D3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804" y="761273"/>
            <a:ext cx="2324100" cy="21050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BC68698-31AB-4413-9A2C-527C954560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2960" y="267358"/>
            <a:ext cx="1627844" cy="147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BA56CF9-F7F0-4C7B-A047-AAB0AC28B0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7551" y="806795"/>
            <a:ext cx="1627844" cy="147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8F66F3-6B45-4C11-9CB3-E253F3E9DD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1723" y="-234686"/>
            <a:ext cx="1627844" cy="147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FF5F686-1DF5-47D9-8F01-AB455DC40C4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9043" y="222473"/>
            <a:ext cx="1084928" cy="131217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33D594E-D118-43E9-B9FB-F477922141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1834" y="822046"/>
            <a:ext cx="1353548" cy="13102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2BF10FD-31E2-4C03-BE62-50CD41CD7DA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2926" y="3306509"/>
            <a:ext cx="2611261" cy="208501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4CB8EEB-0B1E-4368-9166-E9E1F9D4F25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35009" y="1317595"/>
            <a:ext cx="1960598" cy="128364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AEDDB4B-781C-43FF-AC78-9FD25FB86A3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2444" y="-65199"/>
            <a:ext cx="1366401" cy="1304913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D13BDE15-B8F1-4BD5-A669-DDA188DF77F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8" y="522398"/>
            <a:ext cx="2611261" cy="1909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14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Succe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D9B3D41B-E80C-44C7-A845-B3B4FEF1E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529" y="348282"/>
            <a:ext cx="3394746" cy="175440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494845A-3E83-42F5-B9F5-F03796FABC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71415" y="-480168"/>
            <a:ext cx="4060508" cy="209847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6DAAC36-725F-492F-BCA5-5A2B1CAE5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84022" y="4663375"/>
            <a:ext cx="3580713" cy="185051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3D96D60-3133-4040-8D28-9C682A343C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1657" y="4809764"/>
            <a:ext cx="2723532" cy="14075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C69F566-8C7F-4313-86B6-C52FF4D0EC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9539" y="3555013"/>
            <a:ext cx="3789688" cy="195851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F6F8489-479D-4D63-BBB8-9134431E11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9148" y="1787440"/>
            <a:ext cx="6786635" cy="489649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7AB9ADA-C77D-4548-A574-5DD3674E3B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1486" y="4663375"/>
            <a:ext cx="3265793" cy="168776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6ABC998-4CD7-4BCD-8D63-CF1963294B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28187" y="-3502192"/>
            <a:ext cx="4230168" cy="5674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07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50" r:id="rId2"/>
    <p:sldLayoutId id="2147483931" r:id="rId3"/>
    <p:sldLayoutId id="2147483947" r:id="rId4"/>
    <p:sldLayoutId id="2147483945" r:id="rId5"/>
    <p:sldLayoutId id="2147483944" r:id="rId6"/>
    <p:sldLayoutId id="2147483942" r:id="rId7"/>
    <p:sldLayoutId id="2147483941" r:id="rId8"/>
    <p:sldLayoutId id="2147483936" r:id="rId9"/>
    <p:sldLayoutId id="2147483935" r:id="rId10"/>
    <p:sldLayoutId id="2147483946" r:id="rId11"/>
    <p:sldLayoutId id="2147483934" r:id="rId12"/>
    <p:sldLayoutId id="2147483933" r:id="rId13"/>
    <p:sldLayoutId id="2147483943" r:id="rId14"/>
    <p:sldLayoutId id="2147483940" r:id="rId15"/>
    <p:sldLayoutId id="2147483939" r:id="rId16"/>
    <p:sldLayoutId id="214748393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230187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4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70" r:id="rId2"/>
    <p:sldLayoutId id="2147483949" r:id="rId3"/>
    <p:sldLayoutId id="2147483871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95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7.png"/><Relationship Id="rId7" Type="http://schemas.openxmlformats.org/officeDocument/2006/relationships/image" Target="../media/image133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2.png"/><Relationship Id="rId5" Type="http://schemas.openxmlformats.org/officeDocument/2006/relationships/image" Target="../media/image138.png"/><Relationship Id="rId4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466C-BDE3-4F28-8479-4B1F74FFE7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Cloud Migration Stories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ED568C-7B7A-43D9-87CB-2014A4AA2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547CD52-FE1B-4D4E-A510-40675C2F4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7132" y="1782933"/>
            <a:ext cx="2737839" cy="271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E16AB-D742-4BD7-BB8D-57FFE06C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Long time to first delivery means no quick return or benefit</a:t>
            </a:r>
          </a:p>
          <a:p>
            <a:r>
              <a:rPr lang="en-GB" dirty="0"/>
              <a:t>Iterative steps will help you learn</a:t>
            </a:r>
          </a:p>
          <a:p>
            <a:r>
              <a:rPr lang="en-GB" dirty="0"/>
              <a:t>Understand the difference between </a:t>
            </a:r>
            <a:r>
              <a:rPr lang="en-GB" i="1" dirty="0"/>
              <a:t>strategic</a:t>
            </a:r>
            <a:r>
              <a:rPr lang="en-GB" dirty="0"/>
              <a:t> and </a:t>
            </a:r>
            <a:r>
              <a:rPr lang="en-GB" i="1" dirty="0"/>
              <a:t>tactical</a:t>
            </a:r>
            <a:r>
              <a:rPr lang="en-GB" dirty="0"/>
              <a:t> choices</a:t>
            </a:r>
          </a:p>
          <a:p>
            <a:r>
              <a:rPr lang="en-GB" dirty="0"/>
              <a:t>Make sure your path coincides with others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17F8FF-994B-402B-9011-4A2420EC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the waypoints</a:t>
            </a:r>
          </a:p>
        </p:txBody>
      </p:sp>
    </p:spTree>
    <p:extLst>
      <p:ext uri="{BB962C8B-B14F-4D97-AF65-F5344CB8AC3E}">
        <p14:creationId xmlns:p14="http://schemas.microsoft.com/office/powerpoint/2010/main" val="128554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AF9AF0-A233-4E1C-9994-4A6DC357C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Cloud is not free!</a:t>
            </a:r>
          </a:p>
          <a:p>
            <a:r>
              <a:rPr lang="en-GB" dirty="0"/>
              <a:t>Telemetry is essential to understanding</a:t>
            </a:r>
          </a:p>
          <a:p>
            <a:r>
              <a:rPr lang="en-GB" dirty="0"/>
              <a:t>Security in the cloud is critical</a:t>
            </a:r>
          </a:p>
          <a:p>
            <a:r>
              <a:rPr lang="en-GB" dirty="0"/>
              <a:t>You can’t do cloud without DevOps</a:t>
            </a:r>
          </a:p>
          <a:p>
            <a:r>
              <a:rPr lang="en-GB" dirty="0"/>
              <a:t>Hybrid is not evil</a:t>
            </a:r>
          </a:p>
          <a:p>
            <a:r>
              <a:rPr lang="en-GB" dirty="0"/>
              <a:t>Friends don’t let friends choose IaaS</a:t>
            </a:r>
          </a:p>
          <a:p>
            <a:r>
              <a:rPr lang="en-GB" dirty="0"/>
              <a:t>Containers versus Serverless is not a hill to die on</a:t>
            </a:r>
          </a:p>
          <a:p>
            <a:r>
              <a:rPr lang="en-GB" dirty="0"/>
              <a:t>Now is probably not the time to pick a new language because you ‘fancy learning it’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84B818-25D4-4F41-9471-843A8403C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Remember…</a:t>
            </a:r>
          </a:p>
        </p:txBody>
      </p:sp>
    </p:spTree>
    <p:extLst>
      <p:ext uri="{BB962C8B-B14F-4D97-AF65-F5344CB8AC3E}">
        <p14:creationId xmlns:p14="http://schemas.microsoft.com/office/powerpoint/2010/main" val="423619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BE5112-1AB3-44E8-B324-761F667B78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D32CDBD-550B-47A5-B08F-D80522405B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04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A6537B-5F32-4A2B-8544-DC6C2BDAB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2161F11-33ED-41C0-9A98-C8E5BD5D8FAA}"/>
              </a:ext>
            </a:extLst>
          </p:cNvPr>
          <p:cNvGrpSpPr/>
          <p:nvPr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5847C4-82B7-478C-B00D-FD1FDC255334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CCB7A0-3890-4C54-9464-85CF6BA2537D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9481E-15BB-4219-A466-D63E966FAFFD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891DDA-F74F-46D8-BDC1-4814BFEED84B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47EA7A-C762-4C20-B546-F08A03E1FDCB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CD6D95-C240-4015-BFA2-80060C35947C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5963DC-F56B-4E50-99EC-96591D08E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7" name="Picture 6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6F5C0680-7D1C-45E1-A6CC-B4BCBA5BD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EA52E-3F54-4477-83EC-8944F3CCE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680137-9745-47A8-BEBD-C92BCC51D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09961B-D68D-4EB1-842A-9B9BA74135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62AF8FB9-42D3-4E69-8CC5-63A80BEF485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7545541" y="1594044"/>
            <a:ext cx="3241519" cy="14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0C0B2-4D36-4110-B56E-195CEBFF1D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@rikhepworth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D6C82-36E9-4A89-863C-B84D16F9DC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rikhepworth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F093DA-78E8-40DA-8094-C1A16471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  <a:endParaRPr lang="en-GB" sz="5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586D70-2B5F-4191-B94A-10C8E53CC6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 dirty="0">
                <a:latin typeface="+mn-lt"/>
              </a:rPr>
              <a:t>MVP (Azure)</a:t>
            </a:r>
          </a:p>
          <a:p>
            <a:pPr lvl="0"/>
            <a:r>
              <a:rPr lang="en-US" sz="3200" dirty="0">
                <a:latin typeface="+mn-lt"/>
              </a:rPr>
              <a:t>Microsoft Regional Director</a:t>
            </a:r>
          </a:p>
          <a:p>
            <a:endParaRPr lang="en-GB" dirty="0"/>
          </a:p>
        </p:txBody>
      </p:sp>
      <p:pic>
        <p:nvPicPr>
          <p:cNvPr id="9" name="Picture 8" descr="A picture containing clothing&#10;&#10;Description automatically generated">
            <a:extLst>
              <a:ext uri="{FF2B5EF4-FFF2-40B4-BE49-F238E27FC236}">
                <a16:creationId xmlns:a16="http://schemas.microsoft.com/office/drawing/2014/main" id="{1D99E887-FE6C-4646-A6FE-1E6AA1D25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87"/>
          <a:stretch/>
        </p:blipFill>
        <p:spPr>
          <a:xfrm>
            <a:off x="8072325" y="1098990"/>
            <a:ext cx="3313339" cy="4591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6FD47C-3EB5-4A32-B407-D614440C5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892" y="461475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5007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5D333DD-4E45-4D44-BC6B-76CF660639A6}"/>
              </a:ext>
            </a:extLst>
          </p:cNvPr>
          <p:cNvSpPr txBox="1"/>
          <p:nvPr/>
        </p:nvSpPr>
        <p:spPr>
          <a:xfrm>
            <a:off x="803275" y="1518249"/>
            <a:ext cx="1044557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So you’re moving your app to the cloud?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6000" dirty="0">
                <a:solidFill>
                  <a:schemeClr val="bg1"/>
                </a:solidFill>
              </a:rPr>
              <a:t>Here’s how you do it…</a:t>
            </a:r>
          </a:p>
        </p:txBody>
      </p:sp>
    </p:spTree>
    <p:extLst>
      <p:ext uri="{BB962C8B-B14F-4D97-AF65-F5344CB8AC3E}">
        <p14:creationId xmlns:p14="http://schemas.microsoft.com/office/powerpoint/2010/main" val="130946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61FC74F-4C6E-4742-910D-C976B34C8FE3}"/>
              </a:ext>
            </a:extLst>
          </p:cNvPr>
          <p:cNvGrpSpPr/>
          <p:nvPr/>
        </p:nvGrpSpPr>
        <p:grpSpPr>
          <a:xfrm>
            <a:off x="3599642" y="932642"/>
            <a:ext cx="4992716" cy="4992716"/>
            <a:chOff x="3323148" y="985839"/>
            <a:chExt cx="4992716" cy="49927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Octagon 2">
              <a:extLst>
                <a:ext uri="{FF2B5EF4-FFF2-40B4-BE49-F238E27FC236}">
                  <a16:creationId xmlns:a16="http://schemas.microsoft.com/office/drawing/2014/main" id="{0F617037-3E04-4049-963F-318D2F29CFE9}"/>
                </a:ext>
              </a:extLst>
            </p:cNvPr>
            <p:cNvSpPr/>
            <p:nvPr/>
          </p:nvSpPr>
          <p:spPr>
            <a:xfrm>
              <a:off x="3323148" y="985839"/>
              <a:ext cx="4992716" cy="4992716"/>
            </a:xfrm>
            <a:prstGeom prst="oc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0" dirty="0"/>
            </a:p>
          </p:txBody>
        </p:sp>
        <p:sp>
          <p:nvSpPr>
            <p:cNvPr id="4" name="Octagon 3">
              <a:extLst>
                <a:ext uri="{FF2B5EF4-FFF2-40B4-BE49-F238E27FC236}">
                  <a16:creationId xmlns:a16="http://schemas.microsoft.com/office/drawing/2014/main" id="{6D7ADDDB-FDCF-4D9E-AFBA-0D196E5C0554}"/>
                </a:ext>
              </a:extLst>
            </p:cNvPr>
            <p:cNvSpPr/>
            <p:nvPr/>
          </p:nvSpPr>
          <p:spPr>
            <a:xfrm>
              <a:off x="3562261" y="1224952"/>
              <a:ext cx="4514491" cy="4514491"/>
            </a:xfrm>
            <a:prstGeom prst="octag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000" dirty="0">
                  <a:latin typeface="+mj-lt"/>
                </a:rPr>
                <a:t>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46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7C53-D2C5-4928-9060-5F423F3E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we moving to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08F25-0CC6-4C36-91F1-D08CAF49D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Because our customers asked us to?</a:t>
            </a:r>
          </a:p>
          <a:p>
            <a:r>
              <a:rPr lang="en-GB" dirty="0"/>
              <a:t>Because we need to move away from our current hosting?</a:t>
            </a:r>
          </a:p>
          <a:p>
            <a:r>
              <a:rPr lang="en-GB" dirty="0"/>
              <a:t>Because we want to do something that needs cloud?</a:t>
            </a:r>
          </a:p>
          <a:p>
            <a:r>
              <a:rPr lang="en-GB" strike="sngStrike" dirty="0"/>
              <a:t>Because we think we should?</a:t>
            </a:r>
          </a:p>
          <a:p>
            <a:r>
              <a:rPr lang="en-GB" strike="sngStrike" dirty="0"/>
              <a:t>Because someone told us we should?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+mj-lt"/>
              </a:rPr>
              <a:t>Without a clear reason, the project will fail</a:t>
            </a:r>
          </a:p>
        </p:txBody>
      </p:sp>
    </p:spTree>
    <p:extLst>
      <p:ext uri="{BB962C8B-B14F-4D97-AF65-F5344CB8AC3E}">
        <p14:creationId xmlns:p14="http://schemas.microsoft.com/office/powerpoint/2010/main" val="28978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1C45D0-8A67-4766-9636-B78C8B0F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we understand The Cloud?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09FA08-3E68-491A-BBFC-D6D06DBCD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 we know how our industry impacts our use?</a:t>
            </a:r>
          </a:p>
          <a:p>
            <a:r>
              <a:rPr lang="en-GB" dirty="0"/>
              <a:t>Do we know how our laws impact our use?</a:t>
            </a:r>
          </a:p>
          <a:p>
            <a:r>
              <a:rPr lang="en-GB" dirty="0"/>
              <a:t>Do we understand how we will purchase The Cloud?</a:t>
            </a:r>
          </a:p>
          <a:p>
            <a:r>
              <a:rPr lang="en-GB" dirty="0"/>
              <a:t>Do we understand how we will manage The Cloud?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+mj-lt"/>
              </a:rPr>
              <a:t>Without Governance or Compliance the project will fail</a:t>
            </a:r>
          </a:p>
        </p:txBody>
      </p:sp>
    </p:spTree>
    <p:extLst>
      <p:ext uri="{BB962C8B-B14F-4D97-AF65-F5344CB8AC3E}">
        <p14:creationId xmlns:p14="http://schemas.microsoft.com/office/powerpoint/2010/main" val="263124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595B1D-6469-4D1B-966C-ECA929771930}"/>
              </a:ext>
            </a:extLst>
          </p:cNvPr>
          <p:cNvSpPr txBox="1"/>
          <p:nvPr/>
        </p:nvSpPr>
        <p:spPr>
          <a:xfrm>
            <a:off x="803275" y="1193789"/>
            <a:ext cx="104455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Alright, we understand our business drivers.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6000" dirty="0">
                <a:solidFill>
                  <a:schemeClr val="bg1"/>
                </a:solidFill>
              </a:rPr>
              <a:t>And we’ve managed the risks.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r>
              <a:rPr lang="en-GB" sz="6000" dirty="0">
                <a:solidFill>
                  <a:schemeClr val="bg1"/>
                </a:solidFill>
              </a:rPr>
              <a:t>Now what?</a:t>
            </a:r>
          </a:p>
        </p:txBody>
      </p:sp>
    </p:spTree>
    <p:extLst>
      <p:ext uri="{BB962C8B-B14F-4D97-AF65-F5344CB8AC3E}">
        <p14:creationId xmlns:p14="http://schemas.microsoft.com/office/powerpoint/2010/main" val="349291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25DC-63D7-4857-82FF-D21D7BC1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 your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D5BD-3A3D-4852-BA8A-41DABFDD8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technologies does it currently use?</a:t>
            </a:r>
          </a:p>
          <a:p>
            <a:r>
              <a:rPr lang="en-GB" dirty="0"/>
              <a:t>What point in the support lifecycle are they?</a:t>
            </a:r>
          </a:p>
          <a:p>
            <a:r>
              <a:rPr lang="en-GB" dirty="0"/>
              <a:t>How does it manage and store its data?</a:t>
            </a:r>
          </a:p>
          <a:p>
            <a:r>
              <a:rPr lang="en-GB" dirty="0"/>
              <a:t>How does it communicate?</a:t>
            </a:r>
          </a:p>
          <a:p>
            <a:r>
              <a:rPr lang="en-GB" dirty="0"/>
              <a:t>What is its value to the business?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+mj-lt"/>
              </a:rPr>
              <a:t>Filter those questions through the lens of the Business Drivers and Governance/Compliance</a:t>
            </a:r>
          </a:p>
        </p:txBody>
      </p:sp>
    </p:spTree>
    <p:extLst>
      <p:ext uri="{BB962C8B-B14F-4D97-AF65-F5344CB8AC3E}">
        <p14:creationId xmlns:p14="http://schemas.microsoft.com/office/powerpoint/2010/main" val="388869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521A05-07D3-4C9E-8D40-E3BD85B2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your end 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5FF376-6CCC-4B73-B1A2-CCA207272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End of journey, not end of sprint!</a:t>
            </a:r>
          </a:p>
          <a:p>
            <a:r>
              <a:rPr lang="en-GB" dirty="0"/>
              <a:t>Be driven by business value not the perfect technical solution</a:t>
            </a:r>
          </a:p>
          <a:p>
            <a:r>
              <a:rPr lang="en-GB" dirty="0"/>
              <a:t>Cost and time are key factors</a:t>
            </a:r>
          </a:p>
          <a:p>
            <a:r>
              <a:rPr lang="en-GB" dirty="0"/>
              <a:t>Is this your only application to move?</a:t>
            </a:r>
          </a:p>
          <a:p>
            <a:r>
              <a:rPr lang="en-GB" dirty="0"/>
              <a:t>Are any options ‘off the table’ and why?</a:t>
            </a:r>
          </a:p>
        </p:txBody>
      </p:sp>
    </p:spTree>
    <p:extLst>
      <p:ext uri="{BB962C8B-B14F-4D97-AF65-F5344CB8AC3E}">
        <p14:creationId xmlns:p14="http://schemas.microsoft.com/office/powerpoint/2010/main" val="251421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Slides_blu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 2020.potx" id="{266C9B7F-E42E-4B47-8D6D-79D2B563ABFB}" vid="{ACD04BD3-D141-4D24-AFEA-12C71061A2B1}"/>
    </a:ext>
  </a:extLst>
</a:theme>
</file>

<file path=ppt/theme/theme2.xml><?xml version="1.0" encoding="utf-8"?>
<a:theme xmlns:a="http://schemas.openxmlformats.org/drawingml/2006/main" name="Text Slides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 2020.potx" id="{266C9B7F-E42E-4B47-8D6D-79D2B563ABFB}" vid="{DE9364F0-EFBD-4A7B-BF81-E4CE0C19C7C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613de2c2-ece5-413d-a54d-11a84cbe9590" ContentTypeId="0x010100AED4198795C7FE49B29C2076BD071E19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lack Marble Document" ma:contentTypeID="0x010100AED4198795C7FE49B29C2076BD071E1900A7AA4E8FBE434C40BA00AE0463BD11C8" ma:contentTypeVersion="48" ma:contentTypeDescription="" ma:contentTypeScope="" ma:versionID="4b6ff1cf387b1f29959642ddf0771da6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7e8254256690c44a3cda3a96e43f32d3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730175-4132-4F71-AA09-1B791658D388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76E5C231-F84E-40AB-853E-A10ACDAA9762}">
  <ds:schemaRefs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e9d2523a-f6c8-4b58-93c0-559fd1563d0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731801-894A-4BC5-9896-923B5CB031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2523a-f6c8-4b58-93c0-559fd1563d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 PowerPoint 2020</Template>
  <TotalTime>249</TotalTime>
  <Words>385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Rounded MT Bold</vt:lpstr>
      <vt:lpstr>Calibri</vt:lpstr>
      <vt:lpstr>Segoe UI</vt:lpstr>
      <vt:lpstr>Segoe UI Light</vt:lpstr>
      <vt:lpstr>Segoe UI Semibold</vt:lpstr>
      <vt:lpstr>Title Slides_blue</vt:lpstr>
      <vt:lpstr>Text Slides</vt:lpstr>
      <vt:lpstr>Cloud Migration Stories</vt:lpstr>
      <vt:lpstr>Rik Hepworth</vt:lpstr>
      <vt:lpstr>PowerPoint Presentation</vt:lpstr>
      <vt:lpstr>PowerPoint Presentation</vt:lpstr>
      <vt:lpstr>Why are we moving to The Cloud?</vt:lpstr>
      <vt:lpstr>Do we understand The Cloud?</vt:lpstr>
      <vt:lpstr>PowerPoint Presentation</vt:lpstr>
      <vt:lpstr>Understand your Application</vt:lpstr>
      <vt:lpstr>Define your end goal</vt:lpstr>
      <vt:lpstr>Define the waypoints</vt:lpstr>
      <vt:lpstr>Remember…</vt:lpstr>
      <vt:lpstr>Questions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Migration Stories</dc:title>
  <dc:creator>Rik Hepworth</dc:creator>
  <cp:lastModifiedBy>Rik Hepworth</cp:lastModifiedBy>
  <cp:revision>9</cp:revision>
  <cp:lastPrinted>2018-04-03T12:05:53Z</cp:lastPrinted>
  <dcterms:created xsi:type="dcterms:W3CDTF">2020-07-21T14:42:58Z</dcterms:created>
  <dcterms:modified xsi:type="dcterms:W3CDTF">2020-08-25T15:50:03Z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0x010100AED4198795C7FE49B29C2076BD071E1900A7AA4E8FBE434C40BA00AE0463BD11C8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